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1" r:id="rId2"/>
    <p:sldId id="303" r:id="rId3"/>
    <p:sldId id="282" r:id="rId4"/>
    <p:sldId id="307" r:id="rId5"/>
    <p:sldId id="316" r:id="rId6"/>
    <p:sldId id="317" r:id="rId7"/>
    <p:sldId id="321" r:id="rId8"/>
    <p:sldId id="324" r:id="rId9"/>
    <p:sldId id="323" r:id="rId10"/>
    <p:sldId id="325" r:id="rId11"/>
    <p:sldId id="326" r:id="rId12"/>
    <p:sldId id="327" r:id="rId13"/>
    <p:sldId id="309" r:id="rId14"/>
    <p:sldId id="310" r:id="rId15"/>
    <p:sldId id="328" r:id="rId16"/>
    <p:sldId id="311" r:id="rId17"/>
    <p:sldId id="313" r:id="rId18"/>
    <p:sldId id="314" r:id="rId19"/>
    <p:sldId id="329" r:id="rId20"/>
    <p:sldId id="330" r:id="rId21"/>
    <p:sldId id="305" r:id="rId22"/>
    <p:sldId id="319" r:id="rId23"/>
    <p:sldId id="318" r:id="rId24"/>
    <p:sldId id="320" r:id="rId25"/>
    <p:sldId id="308" r:id="rId26"/>
    <p:sldId id="331" r:id="rId27"/>
    <p:sldId id="306" r:id="rId28"/>
    <p:sldId id="334" r:id="rId29"/>
    <p:sldId id="332" r:id="rId30"/>
    <p:sldId id="302" r:id="rId31"/>
    <p:sldId id="346" r:id="rId32"/>
    <p:sldId id="335" r:id="rId33"/>
    <p:sldId id="336" r:id="rId34"/>
    <p:sldId id="337" r:id="rId35"/>
    <p:sldId id="339" r:id="rId36"/>
    <p:sldId id="338" r:id="rId37"/>
    <p:sldId id="340" r:id="rId38"/>
    <p:sldId id="343" r:id="rId39"/>
    <p:sldId id="344" r:id="rId40"/>
    <p:sldId id="341" r:id="rId4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0000FF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/>
    <p:restoredTop sz="94626"/>
  </p:normalViewPr>
  <p:slideViewPr>
    <p:cSldViewPr snapToGrid="0">
      <p:cViewPr varScale="1">
        <p:scale>
          <a:sx n="121" d="100"/>
          <a:sy n="121" d="100"/>
        </p:scale>
        <p:origin x="19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emf"/><Relationship Id="rId7" Type="http://schemas.openxmlformats.org/officeDocument/2006/relationships/image" Target="../media/image3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37.emf"/><Relationship Id="rId5" Type="http://schemas.openxmlformats.org/officeDocument/2006/relationships/image" Target="../media/image35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png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3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30.png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4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51.emf"/><Relationship Id="rId3" Type="http://schemas.openxmlformats.org/officeDocument/2006/relationships/image" Target="../media/image58.png"/><Relationship Id="rId7" Type="http://schemas.openxmlformats.org/officeDocument/2006/relationships/image" Target="../media/image39.emf"/><Relationship Id="rId12" Type="http://schemas.openxmlformats.org/officeDocument/2006/relationships/image" Target="../media/image5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9.emf"/><Relationship Id="rId5" Type="http://schemas.openxmlformats.org/officeDocument/2006/relationships/image" Target="../media/image60.emf"/><Relationship Id="rId10" Type="http://schemas.openxmlformats.org/officeDocument/2006/relationships/image" Target="../media/image48.emf"/><Relationship Id="rId4" Type="http://schemas.openxmlformats.org/officeDocument/2006/relationships/image" Target="../media/image59.png"/><Relationship Id="rId9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emf"/><Relationship Id="rId7" Type="http://schemas.openxmlformats.org/officeDocument/2006/relationships/image" Target="../media/image58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68.emf"/><Relationship Id="rId5" Type="http://schemas.openxmlformats.org/officeDocument/2006/relationships/image" Target="../media/image64.emf"/><Relationship Id="rId10" Type="http://schemas.openxmlformats.org/officeDocument/2006/relationships/image" Target="../media/image67.png"/><Relationship Id="rId4" Type="http://schemas.openxmlformats.org/officeDocument/2006/relationships/image" Target="../media/image63.emf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png"/><Relationship Id="rId7" Type="http://schemas.openxmlformats.org/officeDocument/2006/relationships/image" Target="../media/image7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2.emf"/><Relationship Id="rId7" Type="http://schemas.openxmlformats.org/officeDocument/2006/relationships/image" Target="../media/image100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64.emf"/><Relationship Id="rId10" Type="http://schemas.openxmlformats.org/officeDocument/2006/relationships/image" Target="../media/image102.emf"/><Relationship Id="rId4" Type="http://schemas.openxmlformats.org/officeDocument/2006/relationships/image" Target="../media/image63.emf"/><Relationship Id="rId9" Type="http://schemas.openxmlformats.org/officeDocument/2006/relationships/image" Target="../media/image10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D82C-41FC-AC45-B647-E64A7B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79FCFD5-535C-954A-89C1-AB8454C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71CE-4D03-9143-BF97-2DF0537F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E59DA7F-42C4-EC47-A41E-36F6D7F8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1ACAA-D65E-F847-9355-93D45D2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91C1E40-1789-E04C-B450-E4E7937B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F011-62F6-E942-A498-BE3553EA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BD68BC-76FF-4145-BB59-F328C0A9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90E-FAAA-BC46-B93E-D7DF802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51C7A50-E1C3-8145-8098-DDBE3C32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ED0-265E-4544-A9B0-4F4FF752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63C1905-8A76-FE4D-BFB8-8DBBC8B1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6881-54F7-7942-AFDC-735B2F05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CE664C1-644B-6546-8203-B1ADF6AB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F92C-ABD8-7941-8444-7FA3004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92FE9E2-DE63-4D4A-9DEB-AA96679E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3AA0-DFE1-6B49-97E9-910B489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0BC5BD1E-AC39-064B-A9F9-9F09BE99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6103</TotalTime>
  <Words>838</Words>
  <Application>Microsoft Macintosh PowerPoint</Application>
  <PresentationFormat>On-screen Show (4:3)</PresentationFormat>
  <Paragraphs>216</Paragraphs>
  <Slides>40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81</cp:revision>
  <dcterms:created xsi:type="dcterms:W3CDTF">2010-05-25T21:48:43Z</dcterms:created>
  <dcterms:modified xsi:type="dcterms:W3CDTF">2020-06-02T18:04:13Z</dcterms:modified>
</cp:coreProperties>
</file>